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C9B86974-4C2F-4740-AD0C-31FAA921B9BC}">
          <p14:sldIdLst>
            <p14:sldId id="257"/>
            <p14:sldId id="258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03/12/2011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Tabla de Musculación Básica</a:t>
            </a:r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590104"/>
              </p:ext>
            </p:extLst>
          </p:nvPr>
        </p:nvGraphicFramePr>
        <p:xfrm>
          <a:off x="683568" y="1124744"/>
          <a:ext cx="7920880" cy="5155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4231"/>
                <a:gridCol w="3998891"/>
                <a:gridCol w="922821"/>
                <a:gridCol w="1614937"/>
              </a:tblGrid>
              <a:tr h="390706">
                <a:tc>
                  <a:txBody>
                    <a:bodyPr/>
                    <a:lstStyle/>
                    <a:p>
                      <a:pPr algn="ctr"/>
                      <a:r>
                        <a:rPr lang="es-ES_tradnl" sz="2400" b="1" i="1" dirty="0" smtClean="0">
                          <a:solidFill>
                            <a:srgbClr val="FF0000"/>
                          </a:solidFill>
                        </a:rPr>
                        <a:t>1º Día</a:t>
                      </a:r>
                      <a:endParaRPr lang="es-ES" sz="24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Ejercicio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Series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Repeticiones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rowSpan="3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Pectoral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Press con mancuernas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r>
                        <a:rPr lang="es-ES_tradnl" baseline="0" dirty="0" smtClean="0"/>
                        <a:t>   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Apertura</a:t>
                      </a:r>
                      <a:r>
                        <a:rPr lang="es-ES_tradnl" baseline="0" dirty="0" smtClean="0"/>
                        <a:t> inclinada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err="1" smtClean="0"/>
                        <a:t>Peck</a:t>
                      </a:r>
                      <a:r>
                        <a:rPr lang="es-ES_tradnl" dirty="0" smtClean="0"/>
                        <a:t> </a:t>
                      </a:r>
                      <a:r>
                        <a:rPr lang="es-ES_tradnl" dirty="0" err="1" smtClean="0"/>
                        <a:t>dek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rowSpan="4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Hombro y Trapecio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Press militar en </a:t>
                      </a:r>
                      <a:r>
                        <a:rPr lang="es-ES_tradnl" dirty="0" err="1" smtClean="0"/>
                        <a:t>multipower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Elevaciones laterales en máquina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10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Pájaros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Remo al cuello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10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rowSpan="4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Abdomen</a:t>
                      </a:r>
                      <a:r>
                        <a:rPr lang="es-ES_tradnl" b="1" baseline="0" dirty="0" smtClean="0"/>
                        <a:t> y Lumbar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Abdominales</a:t>
                      </a:r>
                      <a:r>
                        <a:rPr lang="es-ES_tradnl" baseline="0" dirty="0" smtClean="0"/>
                        <a:t> en banco </a:t>
                      </a:r>
                      <a:r>
                        <a:rPr lang="es-ES_tradnl" baseline="0" dirty="0" err="1" smtClean="0"/>
                        <a:t>Crunch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Encogimientos oblicuos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219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Encogimientos</a:t>
                      </a:r>
                      <a:r>
                        <a:rPr lang="es-ES_tradnl" baseline="0" dirty="0" smtClean="0"/>
                        <a:t> inversos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651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Lumbar en banco 45º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20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5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Tabla de Musculación Básica</a:t>
            </a:r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217773"/>
              </p:ext>
            </p:extLst>
          </p:nvPr>
        </p:nvGraphicFramePr>
        <p:xfrm>
          <a:off x="683568" y="1196546"/>
          <a:ext cx="7920880" cy="5112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4231"/>
                <a:gridCol w="3998891"/>
                <a:gridCol w="922821"/>
                <a:gridCol w="1614937"/>
              </a:tblGrid>
              <a:tr h="384983">
                <a:tc>
                  <a:txBody>
                    <a:bodyPr/>
                    <a:lstStyle/>
                    <a:p>
                      <a:pPr algn="ctr"/>
                      <a:r>
                        <a:rPr lang="es-ES_tradnl" sz="2400" b="1" i="1" dirty="0" smtClean="0">
                          <a:solidFill>
                            <a:srgbClr val="FF0000"/>
                          </a:solidFill>
                        </a:rPr>
                        <a:t>2º Día</a:t>
                      </a:r>
                      <a:endParaRPr lang="es-ES" sz="24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Ejercicio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Series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Repeticiones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rowSpan="3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Pierna</a:t>
                      </a:r>
                      <a:r>
                        <a:rPr lang="es-ES_tradnl" b="1" baseline="0" dirty="0" smtClean="0"/>
                        <a:t> y Glúteo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Prensa horizontal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aseline="0" dirty="0" smtClean="0"/>
                        <a:t>4   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Zancada</a:t>
                      </a:r>
                      <a:r>
                        <a:rPr lang="es-ES_tradnl" baseline="0" dirty="0" smtClean="0"/>
                        <a:t> (</a:t>
                      </a:r>
                      <a:r>
                        <a:rPr lang="es-ES_tradnl" baseline="0" dirty="0" err="1" smtClean="0"/>
                        <a:t>split</a:t>
                      </a:r>
                      <a:r>
                        <a:rPr lang="es-ES_tradnl" baseline="0" dirty="0" smtClean="0"/>
                        <a:t>)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4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Extensiones</a:t>
                      </a:r>
                      <a:r>
                        <a:rPr lang="es-ES_tradnl" baseline="0" dirty="0" smtClean="0"/>
                        <a:t> Cuádriceps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4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rowSpan="2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Tríceps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Press cerrado con barra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Tirón</a:t>
                      </a:r>
                      <a:r>
                        <a:rPr lang="es-ES_tradnl" baseline="0" dirty="0" smtClean="0"/>
                        <a:t> Polea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rowSpan="2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Bíceps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err="1" smtClean="0"/>
                        <a:t>Curl</a:t>
                      </a:r>
                      <a:r>
                        <a:rPr lang="es-ES_tradnl" dirty="0" smtClean="0"/>
                        <a:t> con barra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err="1" smtClean="0"/>
                        <a:t>Curl</a:t>
                      </a:r>
                      <a:r>
                        <a:rPr lang="es-ES_tradnl" dirty="0" smtClean="0"/>
                        <a:t> martillo alterno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10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rowSpan="4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Abdomen</a:t>
                      </a:r>
                      <a:r>
                        <a:rPr lang="es-ES_tradnl" b="1" baseline="0" dirty="0" smtClean="0"/>
                        <a:t> y Lumbar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Abdominales</a:t>
                      </a:r>
                      <a:r>
                        <a:rPr lang="es-ES_tradnl" baseline="0" dirty="0" smtClean="0"/>
                        <a:t> en banco </a:t>
                      </a:r>
                      <a:r>
                        <a:rPr lang="es-ES_tradnl" baseline="0" dirty="0" err="1" smtClean="0"/>
                        <a:t>Crunch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Encogimientos oblicuos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Encogimientos</a:t>
                      </a:r>
                      <a:r>
                        <a:rPr lang="es-ES_tradnl" baseline="0" dirty="0" smtClean="0"/>
                        <a:t> inversos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23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Lumbar en banco 45º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20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07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Tabla de Musculación Básica</a:t>
            </a:r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598443"/>
              </p:ext>
            </p:extLst>
          </p:nvPr>
        </p:nvGraphicFramePr>
        <p:xfrm>
          <a:off x="683568" y="1124744"/>
          <a:ext cx="7920880" cy="52901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4231"/>
                <a:gridCol w="3998891"/>
                <a:gridCol w="922821"/>
                <a:gridCol w="1614937"/>
              </a:tblGrid>
              <a:tr h="351659">
                <a:tc>
                  <a:txBody>
                    <a:bodyPr/>
                    <a:lstStyle/>
                    <a:p>
                      <a:pPr algn="ctr"/>
                      <a:r>
                        <a:rPr lang="es-ES_tradnl" sz="2400" b="1" i="1" dirty="0" smtClean="0">
                          <a:solidFill>
                            <a:srgbClr val="FF0000"/>
                          </a:solidFill>
                        </a:rPr>
                        <a:t>3º Día</a:t>
                      </a:r>
                      <a:endParaRPr lang="es-ES" sz="24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Ejercicio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Series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i="1" dirty="0" smtClean="0"/>
                        <a:t>Repeticiones</a:t>
                      </a:r>
                      <a:endParaRPr lang="es-ES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rowSpan="4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Dorsal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Dominadas</a:t>
                      </a:r>
                      <a:r>
                        <a:rPr lang="es-ES_tradnl" baseline="0" dirty="0" smtClean="0"/>
                        <a:t> asistidas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4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Jalón</a:t>
                      </a:r>
                      <a:r>
                        <a:rPr lang="es-ES_tradnl" baseline="0" dirty="0" smtClean="0"/>
                        <a:t> tras nuca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4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Remo apoyado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4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Pullover</a:t>
                      </a:r>
                      <a:r>
                        <a:rPr lang="es-ES_tradnl" baseline="0" dirty="0" smtClean="0"/>
                        <a:t> en máquina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4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rowSpan="2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Pierna y Glúteo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err="1" smtClean="0"/>
                        <a:t>Curl</a:t>
                      </a:r>
                      <a:r>
                        <a:rPr lang="es-ES_tradnl" dirty="0" smtClean="0"/>
                        <a:t> femoral tumbado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4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err="1" smtClean="0"/>
                        <a:t>Gluteo</a:t>
                      </a:r>
                      <a:r>
                        <a:rPr lang="es-ES_tradnl" dirty="0" smtClean="0"/>
                        <a:t> en máquina (patada)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rowSpan="4">
                  <a:txBody>
                    <a:bodyPr/>
                    <a:lstStyle/>
                    <a:p>
                      <a:pPr algn="ctr"/>
                      <a:r>
                        <a:rPr lang="es-ES_tradnl" b="1" dirty="0" smtClean="0"/>
                        <a:t>Abdomen</a:t>
                      </a:r>
                      <a:r>
                        <a:rPr lang="es-ES_tradnl" b="1" baseline="0" dirty="0" smtClean="0"/>
                        <a:t> y Lumbar</a:t>
                      </a:r>
                      <a:endParaRPr lang="es-ES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Abdominales</a:t>
                      </a:r>
                      <a:r>
                        <a:rPr lang="es-ES_tradnl" baseline="0" dirty="0" smtClean="0"/>
                        <a:t> en banco </a:t>
                      </a:r>
                      <a:r>
                        <a:rPr lang="es-ES_tradnl" baseline="0" dirty="0" err="1" smtClean="0"/>
                        <a:t>Crunch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Encogimientos oblicuos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12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Encogimientos</a:t>
                      </a:r>
                      <a:r>
                        <a:rPr lang="es-ES_tradnl" baseline="0" dirty="0" smtClean="0"/>
                        <a:t> inversos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15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Lumbar en banco 45º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20</a:t>
                      </a:r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56">
                <a:tc gridSpan="4">
                  <a:txBody>
                    <a:bodyPr/>
                    <a:lstStyle/>
                    <a:p>
                      <a:pPr algn="ctr"/>
                      <a:r>
                        <a:rPr lang="es-ES_tradnl" i="1" u="sng" dirty="0" smtClean="0"/>
                        <a:t>En días alternos:</a:t>
                      </a:r>
                      <a:r>
                        <a:rPr lang="es-ES_tradnl" i="1" u="sng" baseline="0" dirty="0" smtClean="0"/>
                        <a:t> </a:t>
                      </a:r>
                      <a:r>
                        <a:rPr lang="es-ES_tradnl" i="1" u="sng" baseline="0" dirty="0" err="1" smtClean="0"/>
                        <a:t>Cardio</a:t>
                      </a:r>
                      <a:r>
                        <a:rPr lang="es-ES_tradnl" i="1" u="sng" baseline="0" dirty="0" smtClean="0"/>
                        <a:t> de 40minutos o Clase de Ciclo /</a:t>
                      </a:r>
                      <a:r>
                        <a:rPr lang="es-ES_tradnl" i="1" u="sng" baseline="0" dirty="0" err="1" smtClean="0"/>
                        <a:t>Step</a:t>
                      </a:r>
                      <a:r>
                        <a:rPr lang="es-ES_tradnl" i="1" u="sng" baseline="0" dirty="0" smtClean="0"/>
                        <a:t> /Aeróbic</a:t>
                      </a:r>
                      <a:endParaRPr lang="es-ES" i="1" u="sng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57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222</Words>
  <Application>Microsoft Office PowerPoint</Application>
  <PresentationFormat>Presentación en pantalla (4:3)</PresentationFormat>
  <Paragraphs>122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Tabla de Musculación Básica</vt:lpstr>
      <vt:lpstr>Tabla de Musculación Básica</vt:lpstr>
      <vt:lpstr>Tabla de Musculación Básica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Flia Sageras Junior</dc:creator>
  <cp:lastModifiedBy>Flia Sageras Junior</cp:lastModifiedBy>
  <cp:revision>6</cp:revision>
  <dcterms:created xsi:type="dcterms:W3CDTF">2011-12-03T14:40:45Z</dcterms:created>
  <dcterms:modified xsi:type="dcterms:W3CDTF">2011-12-03T15:25:35Z</dcterms:modified>
</cp:coreProperties>
</file>