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716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638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83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291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00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428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90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49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19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785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344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0151A-7323-4C99-AA1D-0E9781F9C676}" type="datetimeFigureOut">
              <a:rPr lang="es-ES" smtClean="0"/>
              <a:t>29/09/2011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80F9C-2F6C-4640-A5C8-3D9D800B86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273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470025"/>
          </a:xfrm>
        </p:spPr>
        <p:txBody>
          <a:bodyPr>
            <a:normAutofit/>
          </a:bodyPr>
          <a:lstStyle/>
          <a:p>
            <a:r>
              <a:rPr lang="es-ES" dirty="0"/>
              <a:t>TOBILLERAS: Aliadas perfectas frente a lesiones de tobillo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type="subTitle" idx="1"/>
          </p:nvPr>
        </p:nvSpPr>
        <p:spPr>
          <a:xfrm>
            <a:off x="971600" y="2060848"/>
            <a:ext cx="7200800" cy="4176464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El esguince de tobillo es una lesión frecuente a inicios de temporada. Para asegurarnos una práctica segura después de una lesión de tobillo deberíamos comenzar a hacer deporte con una </a:t>
            </a:r>
            <a:r>
              <a:rPr lang="es-ES" b="1" dirty="0" err="1"/>
              <a:t>órtesis</a:t>
            </a:r>
            <a:r>
              <a:rPr lang="es-ES" dirty="0"/>
              <a:t>, es decir, con una tobillera</a:t>
            </a:r>
            <a:r>
              <a:rPr lang="es-ES" dirty="0" smtClean="0"/>
              <a:t>.</a:t>
            </a:r>
          </a:p>
          <a:p>
            <a:r>
              <a:rPr lang="es-ES" dirty="0"/>
              <a:t>Existen en el mercado diferentes productos. Vamos a relatar cada uno de ellos para que puedas elegir el que más te convenga, siempre bajo el consejo de un especialista</a:t>
            </a:r>
            <a:r>
              <a:rPr lang="es-ES" dirty="0" smtClean="0"/>
              <a:t>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36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/>
              <a:t>TOBILLERA ELÁSTICA CRUZADA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2159952" y="3727926"/>
          <a:ext cx="1645920" cy="270510"/>
        </p:xfrm>
        <a:graphic>
          <a:graphicData uri="http://schemas.openxmlformats.org/drawingml/2006/table">
            <a:tbl>
              <a:tblPr firstRow="1" firstCol="1" bandRow="1"/>
              <a:tblGrid>
                <a:gridCol w="164592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3 Imagen" descr="http://www.futmadrid.com/saludydeporte/fotos/tobillera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72815"/>
            <a:ext cx="1789783" cy="234582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1772816"/>
            <a:ext cx="554461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Caracter</a:t>
            </a:r>
            <a:r>
              <a:rPr kumimoji="0" lang="es-E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í</a:t>
            </a:r>
            <a:r>
              <a:rPr kumimoji="0" lang="es-E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sticas: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Es una tobillera tipo calcet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í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n confeccionada en tejido el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á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stico de punto transpirable por medio del </a:t>
            </a:r>
            <a:r>
              <a:rPr kumimoji="0" lang="es-E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tricotaje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plano suave y muy resistente. Incluye banda el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á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stica cruzada en ocho que simula un vendaje estabilizador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36104" y="4437112"/>
            <a:ext cx="74419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Efectos: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Su principal funci</a:t>
            </a:r>
            <a:r>
              <a:rPr lang="es-ES" sz="2800" dirty="0"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n es sujetar y estabilizar la articulaci</a:t>
            </a:r>
            <a:r>
              <a:rPr lang="es-ES" sz="2800" dirty="0"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58595B"/>
                </a:solidFill>
                <a:effectLst/>
                <a:latin typeface="OfficinaSansStd-Book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Indicaciones: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Ligeras lesiones. Luxaciones. Como prevenci</a:t>
            </a:r>
            <a:r>
              <a:rPr lang="es-ES" sz="2800" dirty="0">
                <a:ea typeface="Times New Roman" pitchFamily="18" charset="0"/>
                <a:cs typeface="Times New Roman" pitchFamily="18" charset="0"/>
              </a:rPr>
              <a:t>ó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n en la pr</a:t>
            </a:r>
            <a:r>
              <a:rPr lang="es-ES" sz="2800" dirty="0">
                <a:ea typeface="Times New Roman" pitchFamily="18" charset="0"/>
                <a:cs typeface="Times New Roman" pitchFamily="18" charset="0"/>
              </a:rPr>
              <a:t>á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ctica deportiva.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52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b="1" u="sng" dirty="0"/>
              <a:t>ESTABILIZADOR DE TOBILLO CON CORDONES</a:t>
            </a:r>
            <a:endParaRPr lang="es-ES" sz="32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2159952" y="3727926"/>
          <a:ext cx="1645920" cy="270510"/>
        </p:xfrm>
        <a:graphic>
          <a:graphicData uri="http://schemas.openxmlformats.org/drawingml/2006/table">
            <a:tbl>
              <a:tblPr firstRow="1" firstCol="1" bandRow="1"/>
              <a:tblGrid>
                <a:gridCol w="164592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36104" y="1521815"/>
            <a:ext cx="554461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800" b="1" u="sng" dirty="0" smtClean="0">
                <a:effectLst/>
                <a:ea typeface="Times New Roman"/>
                <a:cs typeface="Times New Roman"/>
              </a:rPr>
              <a:t>Características</a:t>
            </a:r>
            <a:r>
              <a:rPr lang="es-ES" sz="2800" b="1" dirty="0" smtClean="0">
                <a:effectLst/>
                <a:ea typeface="Times New Roman"/>
                <a:cs typeface="Times New Roman"/>
              </a:rPr>
              <a:t>:</a:t>
            </a:r>
            <a:r>
              <a:rPr lang="es-ES" sz="2800" dirty="0" smtClean="0">
                <a:effectLst/>
                <a:ea typeface="Times New Roman"/>
                <a:cs typeface="Times New Roman"/>
              </a:rPr>
              <a:t> Estabilizador de material resistente con cordones tipo bota y banda cruzada.</a:t>
            </a:r>
            <a:endParaRPr lang="es-ES" sz="2400" dirty="0">
              <a:ea typeface="Calibri"/>
              <a:cs typeface="Times New Roman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36104" y="3631664"/>
            <a:ext cx="74419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u="sng" dirty="0"/>
              <a:t>Efectos:</a:t>
            </a:r>
            <a:r>
              <a:rPr lang="es-ES" sz="2800" dirty="0"/>
              <a:t> Óptima estabilización de la articulación, ajuste individual.</a:t>
            </a:r>
          </a:p>
          <a:p>
            <a:r>
              <a:rPr lang="es-ES" sz="2800" b="1" u="sng" dirty="0"/>
              <a:t>Indicaciones:</a:t>
            </a:r>
            <a:r>
              <a:rPr lang="es-ES" sz="2800" dirty="0"/>
              <a:t> Lesiones post-traumáticas o post-quirúrgicas. Inestabilidad congénita o adquirida. Artrosis y artritis. Recidivas. Como terapia preventiva en la práctica deportiva.</a:t>
            </a:r>
          </a:p>
        </p:txBody>
      </p:sp>
      <p:pic>
        <p:nvPicPr>
          <p:cNvPr id="10" name="9 Imagen" descr="http://www.futmadrid.com/saludydeporte/fotos/tobillera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0" y="1772816"/>
            <a:ext cx="1897287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037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b="1" u="sng" dirty="0"/>
              <a:t>ESTABILIZADOR DE TOBILLO TRANSPIRABLE CON PLACAS TERMOPLÁSTICAS</a:t>
            </a:r>
            <a:endParaRPr lang="es-ES" sz="32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2159952" y="3727926"/>
          <a:ext cx="1645920" cy="270510"/>
        </p:xfrm>
        <a:graphic>
          <a:graphicData uri="http://schemas.openxmlformats.org/drawingml/2006/table">
            <a:tbl>
              <a:tblPr firstRow="1" firstCol="1" bandRow="1"/>
              <a:tblGrid>
                <a:gridCol w="164592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2819256"/>
            <a:ext cx="55446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9 Imagen" descr="http://www.futmadrid.com/saludydeporte/fotos/tobillera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72816"/>
            <a:ext cx="1933799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936104" y="1700808"/>
            <a:ext cx="53640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b="1" u="sng" dirty="0" smtClean="0">
                <a:effectLst/>
                <a:latin typeface="Arial Narrow"/>
                <a:ea typeface="Times New Roman"/>
                <a:cs typeface="Times New Roman"/>
              </a:rPr>
              <a:t>Características: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Estabilizador de tobillo confeccionado en tejido semirrígido transpirable y diseñado para poder optar por diferentes indicaciones dependiendo de la configuración por la que optemos dado que podemos diferenciar tres tipos de componentes: tobillera convencional, tobillera con cincha prono supinadora, y tobillera con cinchas y placas maleolares (interna y externa identificadas).</a:t>
            </a:r>
            <a:endParaRPr lang="es-ES" sz="1600" dirty="0">
              <a:ea typeface="Calibri"/>
              <a:cs typeface="Times New Roman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936105" y="4653136"/>
            <a:ext cx="74419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u="sng" dirty="0"/>
              <a:t>Efectos:</a:t>
            </a:r>
            <a:r>
              <a:rPr lang="es-ES" dirty="0"/>
              <a:t> Compresión y estabilización </a:t>
            </a:r>
            <a:r>
              <a:rPr lang="es-ES" dirty="0" smtClean="0"/>
              <a:t>medio lateral.</a:t>
            </a:r>
          </a:p>
          <a:p>
            <a:endParaRPr lang="es-ES" dirty="0"/>
          </a:p>
          <a:p>
            <a:r>
              <a:rPr lang="es-ES" b="1" u="sng" dirty="0"/>
              <a:t>Indicaciones:</a:t>
            </a:r>
            <a:r>
              <a:rPr lang="es-ES" dirty="0"/>
              <a:t> Tratamiento conservador en rotura de ligamentos de tobillo. Como protección postoperatoria en intervenciones reconstructivas de ligamentos. Lesiones de los ligamentos medial y lateral del tobillo. Inestabilidad crónica del tobillo. Rehabilitación post-operatoria. </a:t>
            </a:r>
            <a:r>
              <a:rPr lang="es-ES" dirty="0" err="1"/>
              <a:t>Tendinopatía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89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b="1" u="sng" dirty="0" smtClean="0">
                <a:effectLst/>
                <a:latin typeface="Verdana"/>
                <a:ea typeface="Times New Roman"/>
                <a:cs typeface="Times New Roman"/>
              </a:rPr>
              <a:t>TOBILLERA ELÁSTICA CON ALMOHADILLAS VISCO-ELÁSTICAS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6059016" cy="247687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s-ES" b="1" u="sng" dirty="0" smtClean="0">
                <a:effectLst/>
                <a:latin typeface="Arial Narrow"/>
                <a:ea typeface="Times New Roman"/>
                <a:cs typeface="Times New Roman"/>
              </a:rPr>
              <a:t>Características: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Confeccionada en tejido elástico de punto transpirable por medio del </a:t>
            </a:r>
            <a:r>
              <a:rPr lang="es-ES" dirty="0" err="1" smtClean="0">
                <a:effectLst/>
                <a:latin typeface="Arial Narrow"/>
                <a:ea typeface="Times New Roman"/>
                <a:cs typeface="Times New Roman"/>
              </a:rPr>
              <a:t>tricotaje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plano, incorpora dos almohadillas visco-elásticas con forma anatómica que redistribuyen la compresión del vendaje desde los maléolos prominentes hacia las partes blandas de alrededor.</a:t>
            </a:r>
            <a:endParaRPr lang="es-ES" sz="2800" dirty="0">
              <a:ea typeface="Calibri"/>
              <a:cs typeface="Times New Roman"/>
            </a:endParaRPr>
          </a:p>
        </p:txBody>
      </p:sp>
      <p:pic>
        <p:nvPicPr>
          <p:cNvPr id="4" name="3 Imagen" descr="http://www.futmadrid.com/saludydeporte/fotos/tobillera5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78732"/>
            <a:ext cx="1722115" cy="19662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481399" y="3545306"/>
            <a:ext cx="797295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b="1" u="sng" dirty="0" smtClean="0">
                <a:effectLst/>
                <a:latin typeface="Arial Narrow"/>
                <a:ea typeface="Times New Roman"/>
                <a:cs typeface="Times New Roman"/>
              </a:rPr>
              <a:t>Efectos: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Reabsorción de edemas, derrames, hematomas gracias al efecto de compresión de su tejido (</a:t>
            </a:r>
            <a:r>
              <a:rPr lang="es-ES" dirty="0" err="1" smtClean="0">
                <a:effectLst/>
                <a:latin typeface="Arial Narrow"/>
                <a:ea typeface="Times New Roman"/>
                <a:cs typeface="Times New Roman"/>
              </a:rPr>
              <a:t>presoterapia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). Las almohadillas distribuyen la compresión hacia las partes blandas alrededor de los maléolos. La compresión ejercida por el tejido elástico y las almohadillas de silicona proporcionan sujeción y estabilización en la articulación del tobillo.</a:t>
            </a:r>
            <a:endParaRPr lang="es-ES" sz="1600" dirty="0" smtClean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b="1" u="sng" dirty="0" smtClean="0">
                <a:effectLst/>
                <a:latin typeface="Arial Narrow"/>
                <a:ea typeface="Times New Roman"/>
                <a:cs typeface="Times New Roman"/>
              </a:rPr>
              <a:t>Indicaciones: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Irritación postoperatoria y post-traumática (</a:t>
            </a:r>
            <a:r>
              <a:rPr lang="es-ES" dirty="0" err="1" smtClean="0">
                <a:effectLst/>
                <a:latin typeface="Arial Narrow"/>
                <a:ea typeface="Times New Roman"/>
                <a:cs typeface="Times New Roman"/>
              </a:rPr>
              <a:t>p.e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 después de torceduras), derrames articulares e inflamaciones en el caso de artrosis y artritis, </a:t>
            </a:r>
            <a:r>
              <a:rPr lang="es-ES" dirty="0" err="1" smtClean="0">
                <a:effectLst/>
                <a:latin typeface="Arial Narrow"/>
                <a:ea typeface="Times New Roman"/>
                <a:cs typeface="Times New Roman"/>
              </a:rPr>
              <a:t>tendomiopatías</a:t>
            </a:r>
            <a:r>
              <a:rPr lang="es-ES" dirty="0" smtClean="0">
                <a:effectLst/>
                <a:latin typeface="Arial Narrow"/>
                <a:ea typeface="Times New Roman"/>
                <a:cs typeface="Times New Roman"/>
              </a:rPr>
              <a:t>, debilidad ligamentosa, prevención en lesiones deportivas y laborales.</a:t>
            </a:r>
            <a:endParaRPr lang="es-ES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575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>
                <a:solidFill>
                  <a:srgbClr val="FF0000"/>
                </a:solidFill>
                <a:effectLst/>
                <a:latin typeface="Verdana"/>
                <a:ea typeface="Times New Roman"/>
                <a:cs typeface="Times New Roman"/>
              </a:rPr>
              <a:t>ÓRTESIS DE TOBILLO</a:t>
            </a:r>
            <a:endParaRPr lang="es-ES" dirty="0"/>
          </a:p>
        </p:txBody>
      </p:sp>
      <p:pic>
        <p:nvPicPr>
          <p:cNvPr id="4" name="3 Marcador de contenido" descr="http://www.futmadrid.com/saludydeporte/fotos/tobillera6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56792"/>
            <a:ext cx="1581150" cy="2057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95162"/>
              </p:ext>
            </p:extLst>
          </p:nvPr>
        </p:nvGraphicFramePr>
        <p:xfrm>
          <a:off x="899592" y="1556792"/>
          <a:ext cx="2386584" cy="270510"/>
        </p:xfrm>
        <a:graphic>
          <a:graphicData uri="http://schemas.openxmlformats.org/drawingml/2006/table">
            <a:tbl>
              <a:tblPr firstRow="1" firstCol="1" bandRow="1"/>
              <a:tblGrid>
                <a:gridCol w="2386584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27584" y="1372126"/>
            <a:ext cx="590465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Características: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Órtesis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bivalva de tobillo, en termoplástico rígido, provista de almohadilla interior en / espuma/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foam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con memoria. Dispone de un sistema de regulación en tobillo y de un cierre de velcro, para estabilización e inmovilización medio lateral de la articulación tibio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tarsiana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27584" y="400506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/>
              <a:t>Indicaciones:</a:t>
            </a:r>
            <a:r>
              <a:rPr lang="es-ES" sz="2400" dirty="0"/>
              <a:t> Esguince de tobillo. Tendinitis. Postoperatorio de ligamentos del tobillo. Como profilaxis en las alteraciones estáticas del pie, especialmente en la práctica deportiva. Especialmente indicado en esguinces del </a:t>
            </a:r>
            <a:r>
              <a:rPr lang="es-ES" sz="2400" dirty="0" smtClean="0"/>
              <a:t>deltoides, </a:t>
            </a:r>
            <a:r>
              <a:rPr lang="es-ES" sz="2400" dirty="0"/>
              <a:t>unido a un esguince del ligamento anterior </a:t>
            </a:r>
            <a:r>
              <a:rPr lang="es-ES" sz="2400" dirty="0" err="1" smtClean="0"/>
              <a:t>talofibular</a:t>
            </a:r>
            <a:r>
              <a:rPr lang="es-ES" sz="2400" dirty="0"/>
              <a:t>, los cuales requieren de mayor tiempo para curarse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1833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400" b="1" u="sng" dirty="0" smtClean="0">
                <a:effectLst/>
                <a:latin typeface="Verdana"/>
                <a:ea typeface="Times New Roman"/>
                <a:cs typeface="Times New Roman"/>
              </a:rPr>
              <a:t>ÓRTESIS ESTABILIZADORA DE TOBILLO HINCHABLE</a:t>
            </a:r>
            <a:endParaRPr lang="es-ES" sz="2400" dirty="0"/>
          </a:p>
        </p:txBody>
      </p:sp>
      <p:pic>
        <p:nvPicPr>
          <p:cNvPr id="4" name="3 Marcador de contenido" descr="http://www.futmadrid.com/saludydeporte/fotos/tobillera7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28800"/>
            <a:ext cx="1732781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27584" y="1559525"/>
            <a:ext cx="590465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Características: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Órtesis</a:t>
            </a: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estabilizadora para el control del tobillo, compuesta de dos valvas termoplásticas maleolares articuladas con el soporte plantar y forros hinchables contorneando maléolos para mejor individualización y mayor estabilización.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27584" y="3789040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/>
              <a:t>Efectos:</a:t>
            </a:r>
            <a:r>
              <a:rPr lang="es-ES" sz="2400" dirty="0"/>
              <a:t> Soporte y estabilización medio lateral. Total movilidad de la flexo-extensión, o la posibilidad de la inmovilización de la flexo-extensión utilizando los tornillos de bloqueo ó fijación.</a:t>
            </a:r>
          </a:p>
          <a:p>
            <a:r>
              <a:rPr lang="es-ES" sz="2400" u="sng" dirty="0"/>
              <a:t>I</a:t>
            </a:r>
            <a:r>
              <a:rPr lang="es-ES" sz="2400" b="1" u="sng" dirty="0"/>
              <a:t>ndicaciones:</a:t>
            </a:r>
            <a:r>
              <a:rPr lang="es-ES" sz="2400" dirty="0"/>
              <a:t> Inmovilización post-lesión. Recuperación funcional. Inestabilidades. Prevención de lesiones deportivas. </a:t>
            </a:r>
            <a:r>
              <a:rPr lang="es-ES" sz="2400" dirty="0" err="1"/>
              <a:t>Fascitis</a:t>
            </a:r>
            <a:r>
              <a:rPr lang="es-ES" sz="2400" dirty="0"/>
              <a:t> plantar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315729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643</Words>
  <Application>Microsoft Office PowerPoint</Application>
  <PresentationFormat>Presentación en pantalla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TOBILLERAS: Aliadas perfectas frente a lesiones de tobillo </vt:lpstr>
      <vt:lpstr>TOBILLERA ELÁSTICA CRUZADA</vt:lpstr>
      <vt:lpstr>ESTABILIZADOR DE TOBILLO CON CORDONES</vt:lpstr>
      <vt:lpstr>ESTABILIZADOR DE TOBILLO TRANSPIRABLE CON PLACAS TERMOPLÁSTICAS</vt:lpstr>
      <vt:lpstr>TOBILLERA ELÁSTICA CON ALMOHADILLAS VISCO-ELÁSTICAS</vt:lpstr>
      <vt:lpstr>ÓRTESIS DE TOBILLO</vt:lpstr>
      <vt:lpstr>ÓRTESIS ESTABILIZADORA DE TOBILLO HINCHABLE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TOBILLERAS: Aliadas perfectas frente a lesiones de tobillo </dc:title>
  <dc:creator>Flia Sageras Junior</dc:creator>
  <cp:lastModifiedBy>Flia Sageras Junior</cp:lastModifiedBy>
  <cp:revision>4</cp:revision>
  <dcterms:created xsi:type="dcterms:W3CDTF">2011-09-29T10:37:26Z</dcterms:created>
  <dcterms:modified xsi:type="dcterms:W3CDTF">2011-09-29T11:12:37Z</dcterms:modified>
</cp:coreProperties>
</file>