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284D-F4D9-4510-BBB4-8FD8CDA00105}" type="datetimeFigureOut">
              <a:rPr lang="es-ES" smtClean="0"/>
              <a:t>05/06/2012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97649-ACB5-4E3E-A576-2ED94BBEEF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0126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284D-F4D9-4510-BBB4-8FD8CDA00105}" type="datetimeFigureOut">
              <a:rPr lang="es-ES" smtClean="0"/>
              <a:t>05/06/2012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97649-ACB5-4E3E-A576-2ED94BBEEF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8015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284D-F4D9-4510-BBB4-8FD8CDA00105}" type="datetimeFigureOut">
              <a:rPr lang="es-ES" smtClean="0"/>
              <a:t>05/06/2012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97649-ACB5-4E3E-A576-2ED94BBEEF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9547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284D-F4D9-4510-BBB4-8FD8CDA00105}" type="datetimeFigureOut">
              <a:rPr lang="es-ES" smtClean="0"/>
              <a:t>05/06/2012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97649-ACB5-4E3E-A576-2ED94BBEEF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165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284D-F4D9-4510-BBB4-8FD8CDA00105}" type="datetimeFigureOut">
              <a:rPr lang="es-ES" smtClean="0"/>
              <a:t>05/06/2012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97649-ACB5-4E3E-A576-2ED94BBEEF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8727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284D-F4D9-4510-BBB4-8FD8CDA00105}" type="datetimeFigureOut">
              <a:rPr lang="es-ES" smtClean="0"/>
              <a:t>05/06/2012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97649-ACB5-4E3E-A576-2ED94BBEEF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0879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284D-F4D9-4510-BBB4-8FD8CDA00105}" type="datetimeFigureOut">
              <a:rPr lang="es-ES" smtClean="0"/>
              <a:t>05/06/2012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97649-ACB5-4E3E-A576-2ED94BBEEF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3178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284D-F4D9-4510-BBB4-8FD8CDA00105}" type="datetimeFigureOut">
              <a:rPr lang="es-ES" smtClean="0"/>
              <a:t>05/06/2012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97649-ACB5-4E3E-A576-2ED94BBEEF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2361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284D-F4D9-4510-BBB4-8FD8CDA00105}" type="datetimeFigureOut">
              <a:rPr lang="es-ES" smtClean="0"/>
              <a:t>05/06/2012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97649-ACB5-4E3E-A576-2ED94BBEEF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5673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284D-F4D9-4510-BBB4-8FD8CDA00105}" type="datetimeFigureOut">
              <a:rPr lang="es-ES" smtClean="0"/>
              <a:t>05/06/2012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97649-ACB5-4E3E-A576-2ED94BBEEF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6143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284D-F4D9-4510-BBB4-8FD8CDA00105}" type="datetimeFigureOut">
              <a:rPr lang="es-ES" smtClean="0"/>
              <a:t>05/06/2012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97649-ACB5-4E3E-A576-2ED94BBEEF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6155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9284D-F4D9-4510-BBB4-8FD8CDA00105}" type="datetimeFigureOut">
              <a:rPr lang="es-ES" smtClean="0"/>
              <a:t>05/06/2012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97649-ACB5-4E3E-A576-2ED94BBEEF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3314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1141297" y="-1144706"/>
            <a:ext cx="6861408" cy="9144002"/>
          </a:xfrm>
        </p:spPr>
      </p:pic>
    </p:spTree>
    <p:extLst>
      <p:ext uri="{BB962C8B-B14F-4D97-AF65-F5344CB8AC3E}">
        <p14:creationId xmlns:p14="http://schemas.microsoft.com/office/powerpoint/2010/main" val="75481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7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47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88"/>
            <a:ext cx="9144000" cy="6862088"/>
          </a:xfrm>
        </p:spPr>
      </p:pic>
    </p:spTree>
    <p:extLst>
      <p:ext uri="{BB962C8B-B14F-4D97-AF65-F5344CB8AC3E}">
        <p14:creationId xmlns:p14="http://schemas.microsoft.com/office/powerpoint/2010/main" val="152177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5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  <p:extLst>
      <p:ext uri="{BB962C8B-B14F-4D97-AF65-F5344CB8AC3E}">
        <p14:creationId xmlns:p14="http://schemas.microsoft.com/office/powerpoint/2010/main" val="266753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</p:spPr>
      </p:pic>
    </p:spTree>
    <p:extLst>
      <p:ext uri="{BB962C8B-B14F-4D97-AF65-F5344CB8AC3E}">
        <p14:creationId xmlns:p14="http://schemas.microsoft.com/office/powerpoint/2010/main" val="405175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2"/>
            <a:ext cx="9144000" cy="6861996"/>
          </a:xfrm>
        </p:spPr>
      </p:pic>
    </p:spTree>
    <p:extLst>
      <p:ext uri="{BB962C8B-B14F-4D97-AF65-F5344CB8AC3E}">
        <p14:creationId xmlns:p14="http://schemas.microsoft.com/office/powerpoint/2010/main" val="7228223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Presentación en pantalla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Flia Sageras Junior</dc:creator>
  <cp:lastModifiedBy>Flia Sageras Junior</cp:lastModifiedBy>
  <cp:revision>1</cp:revision>
  <dcterms:created xsi:type="dcterms:W3CDTF">2012-06-05T19:43:39Z</dcterms:created>
  <dcterms:modified xsi:type="dcterms:W3CDTF">2012-06-05T19:53:31Z</dcterms:modified>
</cp:coreProperties>
</file>