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22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303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91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69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907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222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20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001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29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98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52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E9897-235E-4774-A87A-C5EB57187E13}" type="datetimeFigureOut">
              <a:rPr lang="es-ES" smtClean="0"/>
              <a:t>04/09/2011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E1554-BBB4-474D-8584-26B77DF416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0978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b="1" i="1" u="sng" dirty="0">
                <a:solidFill>
                  <a:srgbClr val="FF0000"/>
                </a:solidFill>
                <a:ea typeface="Calibri"/>
                <a:cs typeface="Times New Roman"/>
              </a:rPr>
              <a:t>Ejercicios después de artroscópica </a:t>
            </a:r>
            <a:endParaRPr lang="es-ES" b="1" i="1" u="sng" dirty="0">
              <a:solidFill>
                <a:srgbClr val="FF000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s-ES" dirty="0">
                <a:ea typeface="Calibri"/>
                <a:cs typeface="Times New Roman"/>
              </a:rPr>
              <a:t>Para recuperar la movilidad y la fuerza de la rodilla es necesario hacer ejercicios regularmente y la mayoría los puede realizar en el hogar. Su médico ortopedista le recomendará hacer entre 20 y 30 minutos de ejercicios 2 o 3 veces por día y tal vez le recomiende comenzar con un programa de caminatas, puede ser que le recomiendo algunos ejercicios que se muestran a continuación. Esta guía le ayudar a comprender el programa de ejercicios o de actividades que será tal vez supervisado por el terapeuta quien cumplirá con las instrucciones del cirujano. A medida que aumente la intensidad del programa de ejercicios sentirá quizás que no avanza lo suficiente o inclusive podrá pensar que está retrocediendo. Si se hincha la rodilla o si le duele al hacer alguna actividad en particular, disminuya la intensidad o no la realice hasta sentirse mejor. Debe descansar, colocar hielo, colocar presión (con vendaje elástico) y elevar su rodilla. Este conjunto de medidas se lo conoce en inglés con la sigla R.I.C.E. Llame al cirujano si los síntomas continúan</a:t>
            </a:r>
            <a:r>
              <a:rPr lang="es-ES" dirty="0" smtClean="0">
                <a:ea typeface="Calibri"/>
                <a:cs typeface="Times New Roman"/>
              </a:rPr>
              <a:t>.</a:t>
            </a:r>
            <a:endParaRPr lang="es-E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386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ea typeface="Calibri"/>
                <a:cs typeface="Times New Roman"/>
              </a:rPr>
              <a:t>Programa inicial de ejercicios</a:t>
            </a:r>
            <a:endParaRPr lang="es-ES" sz="2800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89038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Contracción de los ligamentos de la corva</a:t>
            </a:r>
            <a:r>
              <a:rPr lang="es-ES" i="1" dirty="0" smtClean="0">
                <a:solidFill>
                  <a:srgbClr val="0070C0"/>
                </a:solidFill>
              </a:rPr>
              <a:t>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/>
              <a:t>10 veces.</a:t>
            </a:r>
            <a:br>
              <a:rPr lang="es-ES" sz="1800" dirty="0" smtClean="0"/>
            </a:br>
            <a:r>
              <a:rPr lang="es-ES" sz="1800" dirty="0" smtClean="0"/>
              <a:t>No debe moverse en este ejercicio. </a:t>
            </a:r>
            <a:r>
              <a:rPr lang="es-ES" sz="1800" dirty="0" err="1" smtClean="0"/>
              <a:t>Acúestese</a:t>
            </a:r>
            <a:r>
              <a:rPr lang="es-ES" sz="1800" dirty="0" smtClean="0"/>
              <a:t> o </a:t>
            </a:r>
            <a:r>
              <a:rPr lang="es-ES" sz="1800" dirty="0" err="1" smtClean="0"/>
              <a:t>síentese</a:t>
            </a:r>
            <a:r>
              <a:rPr lang="es-ES" sz="1800" dirty="0" smtClean="0"/>
              <a:t> con sus rodillas dobladas a unos 10 grados. Presione los talones contra el suelo, contraiga los músculos de la parte posterior del muslo. Mantenga la tensión 5 segundos y luego relaje. Repita 10 veces.</a:t>
            </a:r>
            <a:endParaRPr lang="es-ES" sz="1800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94583"/>
            <a:ext cx="4041775" cy="360040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Contracción de cuádriceps</a:t>
            </a:r>
            <a:r>
              <a:rPr lang="es-ES" i="1" dirty="0" smtClean="0">
                <a:solidFill>
                  <a:srgbClr val="0070C0"/>
                </a:solidFill>
              </a:rPr>
              <a:t>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/>
              <a:t>10 veces.</a:t>
            </a:r>
            <a:br>
              <a:rPr lang="es-ES" sz="1800" dirty="0" smtClean="0"/>
            </a:br>
            <a:r>
              <a:rPr lang="es-ES" sz="1800" dirty="0" err="1" smtClean="0"/>
              <a:t>Acúestese</a:t>
            </a:r>
            <a:r>
              <a:rPr lang="es-ES" sz="1800" dirty="0" smtClean="0"/>
              <a:t> sobre su estómago, enrolle una toalla y colóquela debajo del tobillo de la rodilla operada. Presione el tobillo sobre la toalla y mantenga la pierna lo más extendida posible. Mantenga esta posición durante 5 segundos. Relaje. Repita 10 veces.</a:t>
            </a:r>
            <a:endParaRPr lang="es-ES" sz="1800" dirty="0"/>
          </a:p>
        </p:txBody>
      </p:sp>
      <p:pic>
        <p:nvPicPr>
          <p:cNvPr id="11" name="10 Imagen" descr="http://orthoinfo.aaos.org/figures/A00300F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3312368" cy="2143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 descr="http://orthoinfo.aaos.org/figures/A00300F0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73" y="4077072"/>
            <a:ext cx="3183235" cy="2143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022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ea typeface="Calibri"/>
                <a:cs typeface="Times New Roman"/>
              </a:rPr>
              <a:t>Programa inicial de ejercicios</a:t>
            </a:r>
            <a:endParaRPr lang="es-ES" sz="2800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89038"/>
            <a:ext cx="4040188" cy="423738"/>
          </a:xfrm>
        </p:spPr>
        <p:txBody>
          <a:bodyPr>
            <a:normAutofit fontScale="92500" lnSpcReduction="10000"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Elevación con pierna extendida,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1800" dirty="0" smtClean="0"/>
              <a:t>10 veces.</a:t>
            </a:r>
            <a:br>
              <a:rPr lang="es-ES" sz="1800" dirty="0" smtClean="0"/>
            </a:br>
            <a:r>
              <a:rPr lang="es-ES" sz="1800" dirty="0" err="1" smtClean="0"/>
              <a:t>Acúestese</a:t>
            </a:r>
            <a:r>
              <a:rPr lang="es-ES" sz="1800" dirty="0" smtClean="0"/>
              <a:t> de espaldas, doble la rodilla no operada y extienda la rodilla operada. Eleve la pierna unas 6 pulgadas y mantenga esa posición durante 5 segundos. Continúe elevando la pierna aumentando la elevación 6 pulgadas, mantenga la posición. Vuela a la posición inicial realizando los movimientos en orden inverso. Repita el ejercicio 10 veces. Ejercicio avanzado: Antes de comenzar con el ejercicio, agregue peso al tobillo, comience con una libra y aumente hasta llegar a un peso máximo de 5 libras en 4 semanas.</a:t>
            </a:r>
            <a:endParaRPr lang="es-ES" sz="1800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94583"/>
            <a:ext cx="4041775" cy="360040"/>
          </a:xfrm>
        </p:spPr>
        <p:txBody>
          <a:bodyPr>
            <a:normAutofit fontScale="85000" lnSpcReduction="20000"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Contracción de nalgas,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/>
              <a:t>10 veces.</a:t>
            </a:r>
            <a:br>
              <a:rPr lang="es-ES" sz="1800" dirty="0" smtClean="0"/>
            </a:br>
            <a:r>
              <a:rPr lang="es-ES" sz="1800" dirty="0" err="1" smtClean="0"/>
              <a:t>Acúestese</a:t>
            </a:r>
            <a:r>
              <a:rPr lang="es-ES" sz="1800" dirty="0" smtClean="0"/>
              <a:t> sobre su espalda, contraiga las nalgas, durante 5 segundos. Repita 10 veces.</a:t>
            </a:r>
            <a:endParaRPr lang="es-ES" sz="1800" dirty="0"/>
          </a:p>
        </p:txBody>
      </p:sp>
      <p:pic>
        <p:nvPicPr>
          <p:cNvPr id="13" name="12 Imagen" descr="http://orthoinfo.aaos.org/figures/A00300F0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3"/>
            <a:ext cx="3384375" cy="214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13 Imagen" descr="http://orthoinfo.aaos.org/figures/A00300F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77073"/>
            <a:ext cx="3312368" cy="2143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98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ea typeface="Calibri"/>
                <a:cs typeface="Times New Roman"/>
              </a:rPr>
              <a:t>Programa inicial de ejercicios</a:t>
            </a:r>
            <a:endParaRPr lang="es-ES" sz="2800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978896" cy="504056"/>
          </a:xfrm>
        </p:spPr>
        <p:txBody>
          <a:bodyPr>
            <a:normAutofit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De pie, elevación de pierna extendida,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6275040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/>
              <a:t>10 veces.</a:t>
            </a:r>
            <a:br>
              <a:rPr lang="es-ES" sz="1800" dirty="0" smtClean="0"/>
            </a:br>
            <a:r>
              <a:rPr lang="es-ES" sz="1800" dirty="0" smtClean="0"/>
              <a:t>Póngase de pie, y si fuera necesario, apóyese sobre una superficie, levante lentamente la pierna hacia delante, no doble la rodilla. Vuelva a la posición inicial. Repita 10 veces. Ejercicio avanzado: antes de comenzar agregue peso al tobillo, comience con una libra y aumente a un máximo de 5 libras en 4 semanas.</a:t>
            </a:r>
            <a:endParaRPr lang="es-ES" sz="2000" dirty="0"/>
          </a:p>
        </p:txBody>
      </p:sp>
      <p:pic>
        <p:nvPicPr>
          <p:cNvPr id="11" name="10 Imagen" descr="http://orthoinfo.aaos.org/figures/A00300F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77073"/>
            <a:ext cx="1519039" cy="2143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986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Programa intermedio de ejercicios</a:t>
            </a:r>
            <a:endParaRPr lang="es-E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720080"/>
          </a:xfrm>
        </p:spPr>
        <p:txBody>
          <a:bodyPr>
            <a:normAutofit fontScale="92500" lnSpcReduction="10000"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Posición supina, extensión terminal de la rodilla,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1600" dirty="0" smtClean="0"/>
              <a:t>10 veces.</a:t>
            </a:r>
            <a:br>
              <a:rPr lang="es-ES" sz="1600" dirty="0" smtClean="0"/>
            </a:br>
            <a:r>
              <a:rPr lang="es-ES" sz="1600" dirty="0" smtClean="0"/>
              <a:t>Acuéstese de espaldas con una toalla enrollada debajo de la rodilla. Enderece la rodilla (siempre apoyándola sobre la toalla), y mantenga la posición durante 5 segundos. Vuelva lentamente a la posición inicial. Repita este ejercicio 10 veces. Ejercicio avanzado: antes de comenzar agregue peso sobre a tobillo, comience con una libra hasta llegar a un máximo de 5 libras en 4 semanas.</a:t>
            </a:r>
            <a:endParaRPr lang="es-ES" sz="1800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94583"/>
            <a:ext cx="4041775" cy="360040"/>
          </a:xfrm>
        </p:spPr>
        <p:txBody>
          <a:bodyPr>
            <a:normAutofit fontScale="85000" lnSpcReduction="20000"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Elevación de pierna extendida,,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sz="1800" dirty="0" smtClean="0"/>
              <a:t>5 veces descanse y repita 10 veces.</a:t>
            </a:r>
            <a:br>
              <a:rPr lang="es-ES" sz="1800" dirty="0" smtClean="0"/>
            </a:br>
            <a:r>
              <a:rPr lang="es-ES" sz="1800" dirty="0" smtClean="0"/>
              <a:t>Acuéstese de espaldas y doble la rodilla no operada. Enderece la otra rodilla contrayendo los músculos del cuádriceps. Eleve lentamente la pierna hasta unas 12 pulgadas del piso y luego comience a bajarla lentamente hasta llegar al piso, hágalo 5 veces y descanse, repita 10 veces. Ejercicio avanzado: antes de comenzar agregue peso al tobillo, comience con una libra hasta llegar a un máximo de 5 libras en 4 semanas.</a:t>
            </a:r>
            <a:endParaRPr lang="es-ES" sz="1800" dirty="0"/>
          </a:p>
        </p:txBody>
      </p:sp>
      <p:pic>
        <p:nvPicPr>
          <p:cNvPr id="11" name="10 Imagen" descr="http://orthoinfo.aaos.org/figures/A00300F0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3"/>
            <a:ext cx="3168352" cy="2143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11 Imagen" descr="http://orthoinfo.aaos.org/figures/A00300F0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77074"/>
            <a:ext cx="2952328" cy="2143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96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accent3">
                    <a:lumMod val="50000"/>
                  </a:schemeClr>
                </a:solidFill>
              </a:rPr>
              <a:t>Programa intermedio de ejercicios</a:t>
            </a:r>
            <a:endParaRPr lang="es-E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4040188" cy="360040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En cuclillas parcial, con silla,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700" dirty="0" smtClean="0"/>
              <a:t>10 </a:t>
            </a:r>
            <a:r>
              <a:rPr lang="es-ES" sz="1700" dirty="0"/>
              <a:t>veces.</a:t>
            </a:r>
          </a:p>
          <a:p>
            <a:pPr marL="0" indent="0">
              <a:buNone/>
            </a:pPr>
            <a:r>
              <a:rPr lang="es-ES" sz="1700" dirty="0"/>
              <a:t>Apóyese en el respaldo de una silla o en la mesada de cocina con los </a:t>
            </a:r>
            <a:r>
              <a:rPr lang="es-ES" sz="1700" dirty="0" smtClean="0"/>
              <a:t>pies </a:t>
            </a:r>
            <a:r>
              <a:rPr lang="es-ES" sz="1700" dirty="0"/>
              <a:t>entre 6 y 12 pulgadas de la silla o mesada, flexione sus rodillas y descienda, NO BAJE más de 90 grados y mantenga la espalda recta. Mantenga la posición entre 5 y 10 segundos. Póngase de pie lentamente. Repita 10 veces.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94583"/>
            <a:ext cx="4041775" cy="360040"/>
          </a:xfrm>
        </p:spPr>
        <p:txBody>
          <a:bodyPr>
            <a:normAutofit fontScale="850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De Pie, estiramiento de cuádriceps,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10 veces.</a:t>
            </a:r>
          </a:p>
          <a:p>
            <a:pPr marL="0" indent="0">
              <a:buNone/>
            </a:pPr>
            <a:r>
              <a:rPr lang="es-ES" sz="1800" dirty="0"/>
              <a:t>De pie, con la rodilla operada doblada, lleve lentamente la pierna hacia las nalgas, sienta como se estira la parte delantera de la pierna. Mantenga esta posición durante 5 segundos. Repita 10 veces.</a:t>
            </a:r>
          </a:p>
        </p:txBody>
      </p:sp>
      <p:pic>
        <p:nvPicPr>
          <p:cNvPr id="11" name="10 Imagen" descr="http://orthoinfo.aaos.org/figures/A00300F0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7075"/>
            <a:ext cx="1379215" cy="214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http://orthoinfo.aaos.org/figures/A00300F0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77075"/>
            <a:ext cx="1400175" cy="2143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413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rgbClr val="FFC000"/>
                </a:solidFill>
              </a:rPr>
              <a:t>Programa avanzado de ejercicios</a:t>
            </a:r>
            <a:endParaRPr lang="es-ES" sz="2800" dirty="0">
              <a:solidFill>
                <a:srgbClr val="FFC000"/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720080"/>
          </a:xfrm>
        </p:spPr>
        <p:txBody>
          <a:bodyPr>
            <a:normAutofit fontScale="92500" lnSpcReduction="1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Rodilla doblada, parcial, una pierna,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1600" dirty="0"/>
              <a:t>10 veces.</a:t>
            </a:r>
          </a:p>
          <a:p>
            <a:pPr marL="0" indent="0">
              <a:buNone/>
            </a:pPr>
            <a:r>
              <a:rPr lang="es-ES" sz="1600" dirty="0"/>
              <a:t>De pié apóyese sobre el respaldo de una silla, flexione la pierna no operada y con la punta del dedo gordo apoyado en el piso para mantener el equilibrio, si es que fuere necesario, comience a descender el cuerpo lentamente manteniendo el otro pie firme en el piso. No exagere, vuela a incorporarse hasta llegar a la posición inicial. Relájese y repita 10 veces.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94583"/>
            <a:ext cx="4041775" cy="360040"/>
          </a:xfrm>
        </p:spPr>
        <p:txBody>
          <a:bodyPr>
            <a:normAutofit fontScale="850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Suba un escalón, hacia delante,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10 veces.</a:t>
            </a:r>
          </a:p>
          <a:p>
            <a:pPr marL="0" indent="0">
              <a:buNone/>
            </a:pPr>
            <a:r>
              <a:rPr lang="es-ES" sz="1800" dirty="0"/>
              <a:t>Súbase a un banco de 6 pulgadas de altura, comience con la pierna operada, bájese y vuelva a la posición inicial. A medida que recupere la fuerza, aumente la altura de la plataforma a la que se sube. Repita 10 veces. </a:t>
            </a:r>
          </a:p>
        </p:txBody>
      </p:sp>
      <p:pic>
        <p:nvPicPr>
          <p:cNvPr id="11" name="10 Imagen" descr="http://orthoinfo.aaos.org/figures/A00300F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77074"/>
            <a:ext cx="1520949" cy="214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12 Imagen" descr="http://orthoinfo.aaos.org/figures/A00300F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5"/>
            <a:ext cx="3341737" cy="2143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41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rgbClr val="FFC000"/>
                </a:solidFill>
              </a:rPr>
              <a:t>Programa avanzado de ejercicios</a:t>
            </a:r>
            <a:endParaRPr lang="es-ES" sz="2800" dirty="0">
              <a:solidFill>
                <a:srgbClr val="FFC000"/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4040188" cy="360040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Suba un escalón, lateral,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10 veces.</a:t>
            </a:r>
          </a:p>
          <a:p>
            <a:pPr marL="0" indent="0">
              <a:buNone/>
            </a:pPr>
            <a:r>
              <a:rPr lang="es-ES" sz="1800" dirty="0"/>
              <a:t>Súbase a un banco de 6 pulgadas de altura, comience con la pierna operada, bájese y vuelva a la posición inicial, aumente la altura de la plataforma a medida que recupere la fuerza. Repita 10 veces.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08720"/>
            <a:ext cx="4041775" cy="720080"/>
          </a:xfrm>
        </p:spPr>
        <p:txBody>
          <a:bodyPr>
            <a:normAutofit fontScale="92500" lnSpcReduction="10000"/>
          </a:bodyPr>
          <a:lstStyle/>
          <a:p>
            <a:r>
              <a:rPr lang="es-ES" i="1" dirty="0" smtClean="0">
                <a:solidFill>
                  <a:srgbClr val="0070C0"/>
                </a:solidFill>
              </a:rPr>
              <a:t>Estiramiento </a:t>
            </a:r>
            <a:r>
              <a:rPr lang="es-ES" i="1" dirty="0">
                <a:solidFill>
                  <a:srgbClr val="0070C0"/>
                </a:solidFill>
              </a:rPr>
              <a:t>del ligamento de la corva, posición supina,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1800" dirty="0"/>
              <a:t>10 veces. Acuéstese de espaldas. Flexione la cadera y tómese el muslo </a:t>
            </a:r>
            <a:r>
              <a:rPr lang="es-ES" sz="1800" dirty="0" smtClean="0"/>
              <a:t>justo </a:t>
            </a:r>
            <a:r>
              <a:rPr lang="es-ES" sz="1800" dirty="0"/>
              <a:t>por arriba de la rodilla. Estire lentamente la rodilla hasta sentir </a:t>
            </a:r>
            <a:r>
              <a:rPr lang="es-ES" sz="1800" dirty="0" smtClean="0"/>
              <a:t>que </a:t>
            </a:r>
            <a:r>
              <a:rPr lang="es-ES" sz="1800" dirty="0"/>
              <a:t>los músculos posteriores de la rodilla se estiran. Mantenga esa posición 5 segundos. Relájese y repita 10 veces. Repita esta acción con la otra pierna. En caso de no sentir el estiramiento de </a:t>
            </a:r>
            <a:r>
              <a:rPr lang="es-ES" sz="1800" dirty="0" smtClean="0"/>
              <a:t>los </a:t>
            </a:r>
            <a:r>
              <a:rPr lang="es-ES" sz="1800" dirty="0"/>
              <a:t>músculos, flexione la cadera un </a:t>
            </a:r>
            <a:r>
              <a:rPr lang="es-ES" sz="1800" dirty="0" smtClean="0"/>
              <a:t>poco </a:t>
            </a:r>
            <a:r>
              <a:rPr lang="es-ES" sz="1800" dirty="0"/>
              <a:t>más y repita. ¡No haga acción de rebote! Para obtener el máximo beneficio de este ejercicio, el estiramiento debe ser constante y prolongado.</a:t>
            </a:r>
          </a:p>
        </p:txBody>
      </p:sp>
      <p:pic>
        <p:nvPicPr>
          <p:cNvPr id="12" name="11 Imagen" descr="http://orthoinfo.aaos.org/figures/A00300F1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5"/>
            <a:ext cx="3456384" cy="214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4077075"/>
            <a:ext cx="3152886" cy="214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666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rgbClr val="FFC000"/>
                </a:solidFill>
              </a:rPr>
              <a:t>Programa avanzado de ejercicios</a:t>
            </a:r>
            <a:endParaRPr lang="es-ES" sz="2800" dirty="0">
              <a:solidFill>
                <a:srgbClr val="FFC000"/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4040188" cy="720080"/>
          </a:xfrm>
        </p:spPr>
        <p:txBody>
          <a:bodyPr>
            <a:normAutofit fontScale="700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Posición supina en la pared, estiramiento del ligamento de la corva,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400" dirty="0"/>
              <a:t>10 veces.</a:t>
            </a:r>
          </a:p>
          <a:p>
            <a:pPr marL="0" indent="0">
              <a:buNone/>
            </a:pPr>
            <a:r>
              <a:rPr lang="es-ES" sz="1400" dirty="0"/>
              <a:t>Acuéstese al lado de una puerta, con una pierna extendida. Coloque el talón contra la pared y con su rodilla doblada mueva las caderas hacia la pared. Ahora comience a estirar su rodilla. Cuando comience a sentir que el músculo que detrás de la rodilla está tensionado, mantenga en esa posición 5 segundos. Relájese y repita 10 veces. Cuando más cerca esté de la pared, mayor será la intensidad del estiramiento. Repítalo con la otra pierna.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980728"/>
            <a:ext cx="4041775" cy="360040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Bicicleta estacionaria.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Si tuviese una bicicleta estacionaria, eleve el asiento para que los </a:t>
            </a:r>
            <a:r>
              <a:rPr lang="es-ES" sz="1800" dirty="0" err="1"/>
              <a:t>piés</a:t>
            </a:r>
            <a:r>
              <a:rPr lang="es-ES" sz="1800" dirty="0"/>
              <a:t> apenas lleguen a los pedales y pedalee una vuelta. Coloque la resistencia en liviano y aumente hasta llegar al pesado. Comience pedaleando 10 minutos diarios y aumente un minuto por día hasta llegar a pedalear 20 minutos diarios. </a:t>
            </a:r>
          </a:p>
        </p:txBody>
      </p:sp>
      <p:pic>
        <p:nvPicPr>
          <p:cNvPr id="13" name="12 Imagen" descr="http://orthoinfo.aaos.org/figures/A00300F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6"/>
            <a:ext cx="2287860" cy="2143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 descr="http://orthoinfo.aaos.org/figures/A00300F1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77076"/>
            <a:ext cx="1874352" cy="2143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8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rgbClr val="FFC000"/>
                </a:solidFill>
              </a:rPr>
              <a:t>Programa avanzado de ejercicios</a:t>
            </a:r>
            <a:endParaRPr lang="es-ES" sz="2800" dirty="0">
              <a:solidFill>
                <a:srgbClr val="FFC000"/>
              </a:solidFill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4040188" cy="360040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>
                <a:solidFill>
                  <a:srgbClr val="0070C0"/>
                </a:solidFill>
              </a:rPr>
              <a:t>Camina distancia corta.</a:t>
            </a:r>
            <a:endParaRPr lang="es-ES" i="1" dirty="0">
              <a:solidFill>
                <a:srgbClr val="0070C0"/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7931224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/>
              <a:t>Es una excelente actividad física para hacer en la mitad de las etapas de recuperación después de una </a:t>
            </a:r>
            <a:r>
              <a:rPr lang="es-ES" sz="2000" dirty="0" smtClean="0"/>
              <a:t>cirugía </a:t>
            </a:r>
            <a:r>
              <a:rPr lang="es-ES" sz="2000" dirty="0"/>
              <a:t>(después de 2 semanas).</a:t>
            </a:r>
          </a:p>
          <a:p>
            <a:pPr marL="0" indent="0">
              <a:buNone/>
            </a:pPr>
            <a:r>
              <a:rPr lang="es-ES" sz="2000" dirty="0"/>
              <a:t>Evite correr hasta después de 6 u 8 semanas, ya que los golpes y las fuerzas que se generan al correr se transmiten a sus rodillas. Tanto el caminar como el correr deberían incorporase a su programa de ejercicios de manera gradual.</a:t>
            </a:r>
          </a:p>
        </p:txBody>
      </p:sp>
    </p:spTree>
    <p:extLst>
      <p:ext uri="{BB962C8B-B14F-4D97-AF65-F5344CB8AC3E}">
        <p14:creationId xmlns:p14="http://schemas.microsoft.com/office/powerpoint/2010/main" val="18581025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954</Words>
  <Application>Microsoft Office PowerPoint</Application>
  <PresentationFormat>Presentación en pantalla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Ejercicios después de artroscópica </vt:lpstr>
      <vt:lpstr>Programa inicial de ejercicios</vt:lpstr>
      <vt:lpstr>Programa inicial de ejercicios</vt:lpstr>
      <vt:lpstr>Programa inicial de ejercicios</vt:lpstr>
      <vt:lpstr>Programa intermedio de ejercicios</vt:lpstr>
      <vt:lpstr>Programa intermedio de ejercicios</vt:lpstr>
      <vt:lpstr>Programa avanzado de ejercicios</vt:lpstr>
      <vt:lpstr>Programa avanzado de ejercicios</vt:lpstr>
      <vt:lpstr>Programa avanzado de ejercicios</vt:lpstr>
      <vt:lpstr>Programa avanzado de ejercicios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después de artroscópica</dc:title>
  <dc:creator>Flia Sageras Junior</dc:creator>
  <cp:lastModifiedBy>Flia Sageras Junior</cp:lastModifiedBy>
  <cp:revision>8</cp:revision>
  <dcterms:created xsi:type="dcterms:W3CDTF">2011-09-04T15:01:19Z</dcterms:created>
  <dcterms:modified xsi:type="dcterms:W3CDTF">2011-09-04T17:45:11Z</dcterms:modified>
</cp:coreProperties>
</file>