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908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56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79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32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45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700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453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245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1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896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56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0F734-CEAD-46EE-8C66-88745B2637A3}" type="datetimeFigureOut">
              <a:rPr lang="es-ES" smtClean="0"/>
              <a:t>02/09/2011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E8752-CFCB-4A1F-96CF-CD204EDF13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02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elblogdepacogilo.blogspot.com/2009/10/alergias-en-el-corredor.htm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ES" b="1" dirty="0" smtClean="0">
                <a:hlinkClick r:id="rId2"/>
              </a:rPr>
              <a:t>Alergias en el corredor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906888" cy="269289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ES" dirty="0" smtClean="0"/>
              <a:t>Aparte de las clásicas alergias (rinitis, asma, etc.), se pueden dar otro tipo de alergias en corredores:</a:t>
            </a:r>
            <a:br>
              <a:rPr lang="es-ES" dirty="0" smtClean="0"/>
            </a:br>
            <a:endParaRPr lang="es-ES" dirty="0" smtClean="0"/>
          </a:p>
          <a:p>
            <a:pPr marL="0" indent="0">
              <a:buNone/>
            </a:pPr>
            <a:r>
              <a:rPr lang="es-ES" b="1" dirty="0" smtClean="0">
                <a:solidFill>
                  <a:srgbClr val="CC0000"/>
                </a:solidFill>
                <a:effectLst/>
              </a:rPr>
              <a:t>La urticaria colinérgica</a:t>
            </a:r>
            <a:r>
              <a:rPr lang="es-ES" dirty="0" smtClean="0"/>
              <a:t> se caracteriza por el desarrollo de pequeños habones redondeados, asentados sobre un área de enrojecimiento cutáneo. Suele haber picor y el cuadro se resuelve espontáneamente en poco tiempo (minutos u horas)</a:t>
            </a:r>
          </a:p>
          <a:p>
            <a:pPr marL="0" indent="0">
              <a:buNone/>
            </a:pPr>
            <a:r>
              <a:rPr lang="es-ES" b="1" i="1" dirty="0" smtClean="0"/>
              <a:t>La causa puede ser el ejercicio</a:t>
            </a:r>
            <a:r>
              <a:rPr lang="es-ES" dirty="0" smtClean="0"/>
              <a:t>; pero también, como habéis dicho, el sudor, el calor o la ansiedad.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56793"/>
            <a:ext cx="3114151" cy="2431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467544" y="4221088"/>
            <a:ext cx="80106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s-ES" b="1" dirty="0">
                <a:solidFill>
                  <a:srgbClr val="CC0000"/>
                </a:solidFill>
              </a:rPr>
              <a:t>La alergia inducida por el ejercicio y dependiente de los alimentos</a:t>
            </a:r>
            <a:r>
              <a:rPr lang="es-ES" dirty="0">
                <a:solidFill>
                  <a:prstClr val="black"/>
                </a:solidFill>
              </a:rPr>
              <a:t>, es muy poco frecuente y ocurre solamente cuando un individuo ingiere un alimento específico y realiza ejercicios dentro de las tres o cuatro horas posteriores. Los individuos que experimentan este tipo de reacción, por lo general padecen asma y otras afecciones alérgicas. Aunque cualquier alimento puede contribuir a esta forma de anafilaxis, los que han sido reportados incluyen al trigo, los mariscos, la fruta, la leche, el apio y el pescado. </a:t>
            </a:r>
          </a:p>
        </p:txBody>
      </p:sp>
    </p:spTree>
    <p:extLst>
      <p:ext uri="{BB962C8B-B14F-4D97-AF65-F5344CB8AC3E}">
        <p14:creationId xmlns:p14="http://schemas.microsoft.com/office/powerpoint/2010/main" val="397108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260648"/>
            <a:ext cx="763284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/>
              <a:t>La alergia inducida por el ejercicio y dependiente de los alimentos, </a:t>
            </a:r>
            <a:r>
              <a:rPr lang="es-ES" sz="1600" b="1" i="1" dirty="0" smtClean="0"/>
              <a:t>parece ocurrir en las mujeres en una proporción de dos a uno con respecto a los hombres</a:t>
            </a:r>
            <a:r>
              <a:rPr lang="es-ES" sz="1600" dirty="0" smtClean="0"/>
              <a:t>, y ser más común en individuos cuyas edades se ubican entre la segunda y la tercera década de vida. </a:t>
            </a:r>
            <a:br>
              <a:rPr lang="es-ES" sz="1600" dirty="0" smtClean="0"/>
            </a:br>
            <a:endParaRPr lang="es-ES" sz="1600" dirty="0" smtClean="0"/>
          </a:p>
          <a:p>
            <a:r>
              <a:rPr lang="es-ES" sz="1600" b="1" dirty="0" smtClean="0"/>
              <a:t>La prevención es simple:</a:t>
            </a:r>
            <a:r>
              <a:rPr lang="es-ES" sz="1600" dirty="0" smtClean="0"/>
              <a:t> no ingerir los alimentos implicados durante las 4-6 horas previas a realizar ejercicio.</a:t>
            </a:r>
          </a:p>
          <a:p>
            <a:r>
              <a:rPr lang="es-ES" sz="1600" dirty="0" smtClean="0"/>
              <a:t>La ingesta de mínimas cantidades, a veces inadvertidas de dichos alimentos son suficientes para desencadenar el cuadro. </a:t>
            </a:r>
            <a:br>
              <a:rPr lang="es-ES" sz="1600" dirty="0" smtClean="0"/>
            </a:br>
            <a:endParaRPr lang="es-ES" sz="1600" dirty="0" smtClean="0"/>
          </a:p>
          <a:p>
            <a:r>
              <a:rPr lang="es-ES" sz="1600" dirty="0" smtClean="0"/>
              <a:t>El padecimiento de una enfermedad alérgica no debe impedir la práctica segura del deporte. </a:t>
            </a:r>
          </a:p>
          <a:p>
            <a:r>
              <a:rPr lang="es-ES" sz="1600" dirty="0" smtClean="0"/>
              <a:t>El síntoma inicial suele ser el picor, característicamente en las palmas y plantas de los pies. Ante la aparición de los primeros síntomas, se debe suspender el ejercicio, tomar un antihistamínico, sentándose o tendiéndose en el suelo en caso de presentar sensación de mareo. </a:t>
            </a:r>
            <a:br>
              <a:rPr lang="es-ES" sz="1600" dirty="0" smtClean="0"/>
            </a:br>
            <a:endParaRPr lang="es-ES" sz="1600" dirty="0" smtClean="0"/>
          </a:p>
          <a:p>
            <a:r>
              <a:rPr lang="es-ES" sz="1600" dirty="0" smtClean="0"/>
              <a:t>Cuando aparece algún signo de gravedad, dificultad para respirar o tragar, lipotimia, etc. el tratamiento con adrenalina auto-inyectable debe ser inmediato.</a:t>
            </a:r>
            <a:br>
              <a:rPr lang="es-ES" sz="1600" dirty="0" smtClean="0"/>
            </a:br>
            <a:endParaRPr lang="es-ES" sz="1600" dirty="0" smtClean="0"/>
          </a:p>
          <a:p>
            <a:r>
              <a:rPr lang="es-ES" sz="1600" dirty="0" smtClean="0"/>
              <a:t>Algunas personas experimentan una mejoría transitoria de los síntomas, presentando al cabo de unas horas una recaída del cuadro. </a:t>
            </a:r>
            <a:br>
              <a:rPr lang="es-ES" sz="1600" dirty="0" smtClean="0"/>
            </a:br>
            <a:endParaRPr lang="es-ES" sz="1600" dirty="0" smtClean="0"/>
          </a:p>
          <a:p>
            <a:r>
              <a:rPr lang="es-ES" sz="1600" dirty="0" smtClean="0"/>
              <a:t>Se debe instruir al afectado sobre la dosificación de adrenalina </a:t>
            </a:r>
            <a:r>
              <a:rPr lang="es-ES" sz="1600" dirty="0" err="1" smtClean="0"/>
              <a:t>autoinyectable</a:t>
            </a:r>
            <a:r>
              <a:rPr lang="es-ES" sz="1600" dirty="0" smtClean="0"/>
              <a:t> para administrársela en caso necesario, recomendándole llevar consigo una jeringa precargada siempre que realice actividades físicas programadas e ir acompañado de alguien con capacidad para asistirlo en caso de anafilaxia. 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8645121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168</Words>
  <Application>Microsoft Office PowerPoint</Application>
  <PresentationFormat>Presentación en pantalla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Alergias en el corredor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Alergias en el corredor</dc:title>
  <dc:creator>Flia Sageras Junior</dc:creator>
  <cp:lastModifiedBy>Flia Sageras Junior</cp:lastModifiedBy>
  <cp:revision>1</cp:revision>
  <dcterms:created xsi:type="dcterms:W3CDTF">2011-09-02T20:17:24Z</dcterms:created>
  <dcterms:modified xsi:type="dcterms:W3CDTF">2011-09-02T20:25:29Z</dcterms:modified>
</cp:coreProperties>
</file>